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8" r:id="rId3"/>
    <p:sldId id="259" r:id="rId4"/>
    <p:sldId id="257" r:id="rId5"/>
    <p:sldId id="260" r:id="rId6"/>
    <p:sldId id="261" r:id="rId7"/>
    <p:sldId id="262" r:id="rId8"/>
    <p:sldId id="264" r:id="rId9"/>
    <p:sldId id="263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65060" y="5052546"/>
            <a:ext cx="7516013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4F6B9-CE50-4F3C-9EE2-89EF93A15067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7A5F2-B18D-4ADB-A571-DF1A58A43673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0109" y="3132290"/>
            <a:ext cx="9567135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40000" y="731519"/>
            <a:ext cx="85344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4F6B9-CE50-4F3C-9EE2-89EF93A15067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7A5F2-B18D-4ADB-A571-DF1A58A4367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8344" y="376518"/>
            <a:ext cx="27432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32151" y="731520"/>
            <a:ext cx="6439049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4F6B9-CE50-4F3C-9EE2-89EF93A15067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7A5F2-B18D-4ADB-A571-DF1A58A4367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4F6B9-CE50-4F3C-9EE2-89EF93A15067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7A5F2-B18D-4ADB-A571-DF1A58A4367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524000" y="731520"/>
            <a:ext cx="85344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10927" y="2172648"/>
            <a:ext cx="7955555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6584" y="4607511"/>
            <a:ext cx="7960659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4F6B9-CE50-4F3C-9EE2-89EF93A15067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7A5F2-B18D-4ADB-A571-DF1A58A4367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4F6B9-CE50-4F3C-9EE2-89EF93A15067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7A5F2-B18D-4ADB-A571-DF1A58A4367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523999" y="731519"/>
            <a:ext cx="4462272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731520"/>
            <a:ext cx="4462272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731520"/>
            <a:ext cx="446227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41929" y="1400327"/>
            <a:ext cx="4462272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6403" y="731520"/>
            <a:ext cx="446227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1399032"/>
            <a:ext cx="4462272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4F6B9-CE50-4F3C-9EE2-89EF93A15067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7A5F2-B18D-4ADB-A571-DF1A58A43673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4F6B9-CE50-4F3C-9EE2-89EF93A15067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7A5F2-B18D-4ADB-A571-DF1A58A4367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4F6B9-CE50-4F3C-9EE2-89EF93A15067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7A5F2-B18D-4ADB-A571-DF1A58A4367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8794" y="2209801"/>
            <a:ext cx="4848113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4688" y="731520"/>
            <a:ext cx="5356113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4354" y="3497802"/>
            <a:ext cx="4518213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4F6B9-CE50-4F3C-9EE2-89EF93A15067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7A5F2-B18D-4ADB-A571-DF1A58A4367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66900" y="1143000"/>
            <a:ext cx="54864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0516" y="1010486"/>
            <a:ext cx="4925485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4F6B9-CE50-4F3C-9EE2-89EF93A15067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7A5F2-B18D-4ADB-A571-DF1A58A43673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9691" y="4464421"/>
            <a:ext cx="8511384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12192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91053" y="4372168"/>
            <a:ext cx="8683348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732260"/>
            <a:ext cx="85344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00" y="6172201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054F6B9-CE50-4F3C-9EE2-89EF93A15067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172201"/>
            <a:ext cx="44704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80000" y="6172201"/>
            <a:ext cx="2438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AA7A5F2-B18D-4ADB-A571-DF1A58A4367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350033" y="3553099"/>
            <a:ext cx="4171407" cy="3143793"/>
          </a:xfrm>
        </p:spPr>
        <p:txBody>
          <a:bodyPr>
            <a:normAutofit fontScale="25000" lnSpcReduction="20000"/>
          </a:bodyPr>
          <a:lstStyle/>
          <a:p>
            <a:r>
              <a:rPr lang="ru-RU" sz="8000" dirty="0" smtClean="0"/>
              <a:t>Проектная работа по теме:</a:t>
            </a:r>
          </a:p>
          <a:p>
            <a:r>
              <a:rPr lang="ru-RU" sz="8000" dirty="0" smtClean="0"/>
              <a:t>«Инновационная клавиатура»</a:t>
            </a:r>
          </a:p>
          <a:p>
            <a:r>
              <a:rPr lang="ru-RU" sz="8000" dirty="0" smtClean="0"/>
              <a:t>Выполняли работу ученики 5 Э класса:</a:t>
            </a:r>
          </a:p>
          <a:p>
            <a:r>
              <a:rPr lang="ru-RU" sz="8000" dirty="0" err="1" smtClean="0"/>
              <a:t>Дукмасов</a:t>
            </a:r>
            <a:r>
              <a:rPr lang="ru-RU" sz="8000" dirty="0" smtClean="0"/>
              <a:t> Александр</a:t>
            </a:r>
          </a:p>
          <a:p>
            <a:r>
              <a:rPr lang="ru-RU" sz="8000" dirty="0" smtClean="0"/>
              <a:t>Лазарев Макар</a:t>
            </a:r>
          </a:p>
          <a:p>
            <a:r>
              <a:rPr lang="ru-RU" sz="8000" dirty="0" err="1" smtClean="0"/>
              <a:t>Попко</a:t>
            </a:r>
            <a:r>
              <a:rPr lang="ru-RU" sz="8000" dirty="0" smtClean="0"/>
              <a:t> Георгий</a:t>
            </a:r>
          </a:p>
          <a:p>
            <a:endParaRPr lang="ru-RU" sz="8000" dirty="0"/>
          </a:p>
          <a:p>
            <a:r>
              <a:rPr lang="ru-RU" sz="8000" dirty="0" smtClean="0"/>
              <a:t>Руководитель:</a:t>
            </a:r>
          </a:p>
          <a:p>
            <a:r>
              <a:rPr lang="ru-RU" sz="8000" dirty="0" err="1" smtClean="0"/>
              <a:t>Саковец</a:t>
            </a:r>
            <a:r>
              <a:rPr lang="ru-RU" sz="8000" dirty="0" smtClean="0"/>
              <a:t> Александр Валерьевич</a:t>
            </a:r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r>
              <a:rPr lang="ru-RU" dirty="0" smtClean="0"/>
              <a:t>  </a:t>
            </a:r>
          </a:p>
          <a:p>
            <a:endParaRPr lang="ru-RU" dirty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952206" y="209009"/>
            <a:ext cx="4476207" cy="1881051"/>
          </a:xfrm>
        </p:spPr>
        <p:txBody>
          <a:bodyPr>
            <a:normAutofit fontScale="90000"/>
          </a:bodyPr>
          <a:lstStyle/>
          <a:p>
            <a:pPr marL="182880" indent="0">
              <a:buNone/>
            </a:pPr>
            <a:r>
              <a:rPr lang="ru-RU" sz="2400" u="sng" dirty="0" smtClean="0"/>
              <a:t>Московский фестиваль</a:t>
            </a:r>
            <a:br>
              <a:rPr lang="ru-RU" sz="2400" u="sng" dirty="0" smtClean="0"/>
            </a:br>
            <a:r>
              <a:rPr lang="ru-RU" sz="2400" u="sng" dirty="0" smtClean="0"/>
              <a:t>творческих открытий и инициатив</a:t>
            </a:r>
            <a:br>
              <a:rPr lang="ru-RU" sz="2400" u="sng" dirty="0" smtClean="0"/>
            </a:br>
            <a:r>
              <a:rPr lang="ru-RU" sz="2400" u="sng" dirty="0" smtClean="0"/>
              <a:t>ЛЕОНАРДО </a:t>
            </a:r>
            <a:br>
              <a:rPr lang="ru-RU" sz="2400" u="sng" dirty="0" smtClean="0"/>
            </a:br>
            <a:r>
              <a:rPr lang="ru-RU" sz="2400" u="sng" dirty="0"/>
              <a:t/>
            </a:r>
            <a:br>
              <a:rPr lang="ru-RU" sz="2400" u="sng" dirty="0"/>
            </a:br>
            <a:r>
              <a:rPr lang="ru-RU" sz="2400" u="sng" dirty="0" smtClean="0"/>
              <a:t/>
            </a:r>
            <a:br>
              <a:rPr lang="ru-RU" sz="2400" u="sng" dirty="0" smtClean="0"/>
            </a:br>
            <a:endParaRPr lang="ru-RU" sz="2400" u="sng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110" y="2804159"/>
            <a:ext cx="5997194" cy="3482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34556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22956" y="625233"/>
            <a:ext cx="3266829" cy="1325563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цель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219200" y="2122658"/>
            <a:ext cx="8534400" cy="3474720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ru-RU" sz="2800" dirty="0" smtClean="0"/>
              <a:t>1-Осмотреть клавиатуры других компаний.</a:t>
            </a:r>
          </a:p>
          <a:p>
            <a:pPr marL="45720" indent="0">
              <a:buNone/>
            </a:pPr>
            <a:r>
              <a:rPr lang="ru-RU" sz="2800" dirty="0" smtClean="0"/>
              <a:t>2-Взять каркас клавиатуры и вставить туда свитчи и </a:t>
            </a:r>
            <a:r>
              <a:rPr lang="ru-RU" sz="2800" dirty="0" err="1" smtClean="0"/>
              <a:t>кейкапы</a:t>
            </a:r>
            <a:r>
              <a:rPr lang="ru-RU" sz="2800" dirty="0"/>
              <a:t> </a:t>
            </a:r>
            <a:r>
              <a:rPr lang="ru-RU" sz="2800" dirty="0" smtClean="0"/>
              <a:t>которые будут светится.</a:t>
            </a:r>
          </a:p>
          <a:p>
            <a:pPr marL="45720" indent="0">
              <a:buNone/>
            </a:pPr>
            <a:r>
              <a:rPr lang="ru-RU" sz="2800" dirty="0" smtClean="0"/>
              <a:t>3-Собрать клавиатуру и вставить в нее сенсорный или обычный экран.</a:t>
            </a:r>
          </a:p>
          <a:p>
            <a:pPr marL="45720" indent="0">
              <a:buNone/>
            </a:pPr>
            <a:r>
              <a:rPr lang="ru-RU" sz="2800" dirty="0"/>
              <a:t>4</a:t>
            </a:r>
            <a:r>
              <a:rPr lang="ru-RU" sz="2800" dirty="0" smtClean="0"/>
              <a:t>-Сделать новые удобные функции и детали.</a:t>
            </a:r>
          </a:p>
          <a:p>
            <a:pPr marL="45720" indent="0">
              <a:buNone/>
            </a:pPr>
            <a:r>
              <a:rPr lang="ru-RU" sz="2800" dirty="0" smtClean="0"/>
              <a:t>5-Протестировать нашу клавиатуру.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5740703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Задачи проекта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524000" y="786228"/>
            <a:ext cx="8534400" cy="3474720"/>
          </a:xfrm>
        </p:spPr>
        <p:txBody>
          <a:bodyPr>
            <a:normAutofit fontScale="92500" lnSpcReduction="10000"/>
          </a:bodyPr>
          <a:lstStyle/>
          <a:p>
            <a:pPr marL="45720" indent="0">
              <a:buNone/>
            </a:pPr>
            <a:r>
              <a:rPr lang="ru-RU" dirty="0" smtClean="0"/>
              <a:t> </a:t>
            </a:r>
            <a:r>
              <a:rPr lang="ru-RU" dirty="0"/>
              <a:t>1. Изучить потребности пользователей и определить основные проблемы при работе с традиционными клавиатурами. 2. Разработать концепцию инновационной клавиатуры с учётом выявленных потребностей. 3. Создать прототип инновационной клавиатуры с необходимыми функциями. 4. Провести тестирование прототипа с участием потенциальных пользователей. 5. Собрать обратную связь и внести необходимые корректировки. 6. Подготовить документацию и инструкции по использованию инновационной клавиатуры. 7. Разработать стратегию продвижения и распространения инновационной клавиатуры на рынке. 8. Организовать производство или сотрудничество с производителем для выпуска инновационной клавиатуры на рынок.</a:t>
            </a:r>
          </a:p>
        </p:txBody>
      </p:sp>
    </p:spTree>
    <p:extLst>
      <p:ext uri="{BB962C8B-B14F-4D97-AF65-F5344CB8AC3E}">
        <p14:creationId xmlns:p14="http://schemas.microsoft.com/office/powerpoint/2010/main" val="9099673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4123" y="934499"/>
            <a:ext cx="11582400" cy="5317809"/>
          </a:xfrm>
        </p:spPr>
        <p:txBody>
          <a:bodyPr>
            <a:normAutofit fontScale="70000" lnSpcReduction="20000"/>
          </a:bodyPr>
          <a:lstStyle/>
          <a:p>
            <a:r>
              <a:rPr lang="ru-RU" sz="2600" dirty="0" smtClean="0"/>
              <a:t>1-Введение: </a:t>
            </a:r>
            <a:r>
              <a:rPr lang="ru-RU" sz="2600" dirty="0"/>
              <a:t>современные технологии постоянно развиваются, и мы хотим предложить вам инновационное решение для работы с клавиатурой. Наша цель — создать инструмент, который сделает процесс набора текста более комфортным </a:t>
            </a:r>
            <a:r>
              <a:rPr lang="ru-RU" sz="2600" dirty="0" smtClean="0"/>
              <a:t>и эффективным </a:t>
            </a:r>
          </a:p>
          <a:p>
            <a:endParaRPr lang="ru-RU" sz="2600" dirty="0" smtClean="0"/>
          </a:p>
          <a:p>
            <a:r>
              <a:rPr lang="ru-RU" sz="2600" dirty="0" smtClean="0"/>
              <a:t>2-Преимущества:наша клавиатура будет иметь </a:t>
            </a:r>
            <a:r>
              <a:rPr lang="ru-RU" sz="2600" dirty="0"/>
              <a:t>ряд преимуществ перед традиционными моделями. Во-первых, улучшенная эргономика обеспечивает комфорт при длительном использовании. Во-вторых, быстрый и точный ввод позволяет экономить время и силы. В-третьих, возможность настройки под индивидуальные потребности пользователя делает нашу клавиатуру универсальным </a:t>
            </a:r>
            <a:r>
              <a:rPr lang="ru-RU" sz="2600" dirty="0" smtClean="0"/>
              <a:t>инструментом.</a:t>
            </a:r>
          </a:p>
          <a:p>
            <a:endParaRPr lang="ru-RU" sz="2600" dirty="0" smtClean="0"/>
          </a:p>
          <a:p>
            <a:r>
              <a:rPr lang="ru-RU" sz="2600" dirty="0" smtClean="0"/>
              <a:t>3-Описание идеи: наша </a:t>
            </a:r>
            <a:r>
              <a:rPr lang="ru-RU" sz="2600" dirty="0"/>
              <a:t>инновационная </a:t>
            </a:r>
            <a:r>
              <a:rPr lang="ru-RU" sz="2600" dirty="0" smtClean="0"/>
              <a:t>клавиатура будет  </a:t>
            </a:r>
            <a:r>
              <a:rPr lang="ru-RU" sz="2600" dirty="0"/>
              <a:t>оснащена рядом уникальных функций. Например, можно добавить специальные клавиши для быстрого ввода часто используемых слов и фраз, а также для переключения между языками или режимами ввода. Также можно рассмотреть возможность использования сенсорных жестов для выполнения определённых команд. </a:t>
            </a:r>
            <a:endParaRPr lang="ru-RU" sz="2600" dirty="0" smtClean="0"/>
          </a:p>
          <a:p>
            <a:endParaRPr lang="ru-RU" sz="2600" dirty="0" smtClean="0"/>
          </a:p>
          <a:p>
            <a:r>
              <a:rPr lang="ru-RU" sz="2600" dirty="0" smtClean="0"/>
              <a:t>4-Заключение: </a:t>
            </a:r>
            <a:r>
              <a:rPr lang="ru-RU" sz="2600" dirty="0"/>
              <a:t>мы уверены, что наша инновационная клавиатура станет незаменимым инструментом для многих людей. Она поможет сделать процесс набора текста более комфортным, эффективным и увлекательным. Мы надеемся, что наш проект получит широкое распространение и принесёт пользу многим пользователям.</a:t>
            </a:r>
            <a:r>
              <a:rPr lang="ru-RU" dirty="0"/>
              <a:t/>
            </a:r>
            <a:br>
              <a:rPr lang="ru-RU" dirty="0"/>
            </a:br>
            <a:endParaRPr lang="ru-RU" dirty="0" smtClean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336799" y="230889"/>
            <a:ext cx="6893171" cy="519388"/>
          </a:xfrm>
        </p:spPr>
        <p:txBody>
          <a:bodyPr>
            <a:normAutofit fontScale="90000"/>
          </a:bodyPr>
          <a:lstStyle/>
          <a:p>
            <a:pPr marL="182880" indent="0" algn="ctr">
              <a:buNone/>
            </a:pPr>
            <a:r>
              <a:rPr lang="ru-RU" sz="3200" dirty="0" smtClean="0"/>
              <a:t>Введение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9938749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24582" y="5233851"/>
            <a:ext cx="8683348" cy="1428205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**Актуальность проекта** 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83473" y="583474"/>
            <a:ext cx="10624457" cy="4232366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ru-RU" sz="1600" dirty="0"/>
              <a:t>Проект по созданию инновационной клавиатуры с экраном является актуальным по нескольким причинам: 1. **Удобство и эффективность.** Традиционные клавиатуры не всегда удобны для ввода текста, особенно в условиях ограниченного пространства или при необходимости быстрого доступа к информации. Инновационная клавиатура может предложить более удобный и эффективный способ ввода текста, что сделает работу с устройствами более комфортной. 2. **Расширенные возможности.** Клавиатура с экраном может отображать дополнительную информацию, подсказки и </a:t>
            </a:r>
            <a:r>
              <a:rPr lang="ru-RU" sz="1600" dirty="0" err="1"/>
              <a:t>эмодзи</a:t>
            </a:r>
            <a:r>
              <a:rPr lang="ru-RU" sz="1600" dirty="0"/>
              <a:t>, что сделает процесс ввода текста более увлекательным и разнообразным. Это особенно актуально для пользователей, работающих с большим количеством специфических терминов или часто использующих определённые фразы. 3. **Быстрый доступ к приложениям и функциям.** Клавиатура с экраном может обеспечить быстрый доступ к приложениям, функциям и настройкам, что сэкономит время и усилия пользователя. 4. **Новые возможности для различных сфер деятельности.** Клавиатура с экраном может быть полезна не только для повседневного использования, но и для работы в различных сферах, таких как спорт, наука, образование и т. д. Это делает её актуальным инструментом для широкого круга пользователей. 5. **Конкурентоспособность.** Рынок клавиатур постоянно развивается, и появление инновационной клавиатуры с экраном может стать конкурентным преимуществом для производителя. Это может привлечь новых пользователей и увеличить продажи. 6. **Технологические инновации.** Развитие технологий позволяет создавать новые и улучшенные устройства, такие как инновационная клавиатура с экраном. Это способствует прогрессу в области технологий и улучшению качества жизни пользователей.</a:t>
            </a:r>
          </a:p>
        </p:txBody>
      </p:sp>
    </p:spTree>
    <p:extLst>
      <p:ext uri="{BB962C8B-B14F-4D97-AF65-F5344CB8AC3E}">
        <p14:creationId xmlns:p14="http://schemas.microsoft.com/office/powerpoint/2010/main" val="10105210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261258" y="2995749"/>
            <a:ext cx="9254650" cy="3757749"/>
          </a:xfrm>
        </p:spPr>
        <p:txBody>
          <a:bodyPr>
            <a:normAutofit/>
          </a:bodyPr>
          <a:lstStyle/>
          <a:p>
            <a:r>
              <a:rPr lang="ru-RU" dirty="0" smtClean="0"/>
              <a:t>1.Мы взяли не нужную нам клавиатуры.</a:t>
            </a:r>
          </a:p>
          <a:p>
            <a:r>
              <a:rPr lang="ru-RU" dirty="0" smtClean="0"/>
              <a:t>2.Мы посмотрели куда можно вставить экран.</a:t>
            </a:r>
          </a:p>
          <a:p>
            <a:r>
              <a:rPr lang="ru-RU" dirty="0" smtClean="0"/>
              <a:t>3.Мы достали кнопки и посчитали диаметр экрана.</a:t>
            </a:r>
          </a:p>
          <a:p>
            <a:r>
              <a:rPr lang="ru-RU" dirty="0" smtClean="0"/>
              <a:t>4.Выеснили что нам нужен экран 7,5 на 9,5 см. 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1116235" y="261257"/>
            <a:ext cx="9567135" cy="1079864"/>
          </a:xfrm>
        </p:spPr>
        <p:txBody>
          <a:bodyPr/>
          <a:lstStyle/>
          <a:p>
            <a:pPr marL="182880" indent="0">
              <a:buNone/>
            </a:pPr>
            <a:r>
              <a:rPr lang="ru-RU" dirty="0" smtClean="0"/>
              <a:t>Что у нас есть</a:t>
            </a:r>
            <a:r>
              <a:rPr lang="ru-RU" dirty="0"/>
              <a:t> </a:t>
            </a:r>
            <a:r>
              <a:rPr lang="ru-RU" dirty="0" smtClean="0"/>
              <a:t>и что мы сделали!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440454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1965060" y="3048000"/>
            <a:ext cx="7516013" cy="3614057"/>
          </a:xfrm>
        </p:spPr>
        <p:txBody>
          <a:bodyPr>
            <a:normAutofit/>
          </a:bodyPr>
          <a:lstStyle/>
          <a:p>
            <a:r>
              <a:rPr lang="ru-RU" dirty="0" smtClean="0"/>
              <a:t>1.Мы хотим взять клавиатуру.</a:t>
            </a:r>
          </a:p>
          <a:p>
            <a:r>
              <a:rPr lang="ru-RU" dirty="0" smtClean="0"/>
              <a:t>2.найти,купить экран 7,5 на 9,5 см.</a:t>
            </a:r>
          </a:p>
          <a:p>
            <a:r>
              <a:rPr lang="ru-RU" dirty="0" smtClean="0"/>
              <a:t>3.Подключить и вставить экран в клавиатуру.</a:t>
            </a:r>
          </a:p>
          <a:p>
            <a:r>
              <a:rPr lang="ru-RU" dirty="0" smtClean="0"/>
              <a:t>4.Провести тестирование нашей клавиатуры.</a:t>
            </a:r>
          </a:p>
          <a:p>
            <a:r>
              <a:rPr lang="ru-RU" dirty="0" smtClean="0"/>
              <a:t>5.Узнать и учесть нюансы в нашей клавиатуре ,если отзывы хорошие то начать  предлагать людям нашу клавиатуру.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1090109" y="322218"/>
            <a:ext cx="9567135" cy="4603240"/>
          </a:xfrm>
        </p:spPr>
        <p:txBody>
          <a:bodyPr/>
          <a:lstStyle/>
          <a:p>
            <a:pPr marL="182880" indent="0">
              <a:buNone/>
            </a:pPr>
            <a:r>
              <a:rPr lang="ru-RU" dirty="0" smtClean="0"/>
              <a:t>Что мы хотим сделать!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284873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78378" y="2116183"/>
            <a:ext cx="11495313" cy="4667794"/>
          </a:xfrm>
        </p:spPr>
        <p:txBody>
          <a:bodyPr>
            <a:normAutofit/>
          </a:bodyPr>
          <a:lstStyle/>
          <a:p>
            <a:r>
              <a:rPr lang="ru-RU" dirty="0" smtClean="0"/>
              <a:t>1.Что такое сенсорный экран</a:t>
            </a:r>
            <a:r>
              <a:rPr lang="en-US" dirty="0" smtClean="0"/>
              <a:t>?</a:t>
            </a:r>
            <a:endParaRPr lang="ru-RU" dirty="0" smtClean="0"/>
          </a:p>
          <a:p>
            <a:r>
              <a:rPr lang="ru-RU" b="1" dirty="0"/>
              <a:t>Сенсорный экран</a:t>
            </a:r>
            <a:r>
              <a:rPr lang="ru-RU" dirty="0"/>
              <a:t> (</a:t>
            </a:r>
            <a:r>
              <a:rPr lang="ru-RU" dirty="0" err="1"/>
              <a:t>тачскрин</a:t>
            </a:r>
            <a:r>
              <a:rPr lang="ru-RU" dirty="0"/>
              <a:t>) — устройство ввода и вывода информации, которое реагирует на прикосновения к нему. Позволяет взаимодействовать с контентом на экране с помощью пальцев или стилуса, в отличие от использования косвенных устройств ввода (мыши, </a:t>
            </a:r>
            <a:r>
              <a:rPr lang="ru-RU" dirty="0" err="1"/>
              <a:t>тачпада</a:t>
            </a:r>
            <a:r>
              <a:rPr lang="ru-RU" dirty="0" smtClean="0"/>
              <a:t>).</a:t>
            </a:r>
          </a:p>
          <a:p>
            <a:r>
              <a:rPr lang="ru-RU" dirty="0" smtClean="0"/>
              <a:t>2.Что мы хотим сделать в этом экране</a:t>
            </a:r>
            <a:r>
              <a:rPr lang="en-US" dirty="0" smtClean="0"/>
              <a:t>?</a:t>
            </a:r>
          </a:p>
          <a:p>
            <a:r>
              <a:rPr lang="ru-RU" dirty="0" smtClean="0"/>
              <a:t>Мы хотим поместить в этот экран следующие функции:</a:t>
            </a:r>
          </a:p>
          <a:p>
            <a:r>
              <a:rPr lang="ru-RU" dirty="0" smtClean="0"/>
              <a:t>1.Настройки клавиатуры</a:t>
            </a:r>
          </a:p>
          <a:p>
            <a:r>
              <a:rPr lang="ru-RU" dirty="0" smtClean="0"/>
              <a:t>2 Выводить разные настройки о </a:t>
            </a:r>
            <a:r>
              <a:rPr lang="ru-RU" dirty="0" err="1" smtClean="0"/>
              <a:t>пк</a:t>
            </a:r>
            <a:r>
              <a:rPr lang="ru-RU" dirty="0" smtClean="0"/>
              <a:t>.</a:t>
            </a:r>
          </a:p>
          <a:p>
            <a:r>
              <a:rPr lang="ru-RU" dirty="0" smtClean="0"/>
              <a:t>3.Поставить любую подходящую картинку для красоты </a:t>
            </a:r>
            <a:r>
              <a:rPr lang="ru-RU" dirty="0" err="1" smtClean="0"/>
              <a:t>пользвателя</a:t>
            </a:r>
            <a:r>
              <a:rPr lang="ru-RU" dirty="0" smtClean="0"/>
              <a:t>.</a:t>
            </a:r>
          </a:p>
          <a:p>
            <a:r>
              <a:rPr lang="ru-RU" dirty="0" smtClean="0"/>
              <a:t>4.Поставить разные часто используемые слова, фразы </a:t>
            </a:r>
            <a:r>
              <a:rPr lang="ru-RU" dirty="0" err="1" smtClean="0"/>
              <a:t>пользвателя</a:t>
            </a:r>
            <a:r>
              <a:rPr lang="ru-RU" dirty="0" smtClean="0"/>
              <a:t>.</a:t>
            </a:r>
          </a:p>
          <a:p>
            <a:endParaRPr lang="en-US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78378" y="87088"/>
            <a:ext cx="10596284" cy="2464523"/>
          </a:xfrm>
        </p:spPr>
        <p:txBody>
          <a:bodyPr/>
          <a:lstStyle/>
          <a:p>
            <a:pPr marL="182880" indent="0">
              <a:buNone/>
            </a:pPr>
            <a:r>
              <a:rPr lang="ru-RU" dirty="0" smtClean="0"/>
              <a:t>Что мы имеем в виду экран и что на нем будет</a:t>
            </a:r>
            <a:r>
              <a:rPr lang="en-US" dirty="0" smtClean="0"/>
              <a:t>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384750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69669" y="6096000"/>
            <a:ext cx="7733211" cy="661851"/>
          </a:xfrm>
        </p:spPr>
        <p:txBody>
          <a:bodyPr/>
          <a:lstStyle/>
          <a:p>
            <a:r>
              <a:rPr lang="ru-RU" dirty="0" smtClean="0"/>
              <a:t>(Надеемся что вам понравился и впечатлил наш проект!)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410840" y="345547"/>
            <a:ext cx="9567135" cy="1793167"/>
          </a:xfrm>
        </p:spPr>
        <p:txBody>
          <a:bodyPr/>
          <a:lstStyle/>
          <a:p>
            <a:pPr marL="182880" indent="0">
              <a:buNone/>
            </a:pPr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56156867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456</TotalTime>
  <Words>724</Words>
  <Application>Microsoft Office PowerPoint</Application>
  <PresentationFormat>Широкоэкранный</PresentationFormat>
  <Paragraphs>63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2" baseType="lpstr">
      <vt:lpstr>Georgia</vt:lpstr>
      <vt:lpstr>Trebuchet MS</vt:lpstr>
      <vt:lpstr>Воздушный поток</vt:lpstr>
      <vt:lpstr>Московский фестиваль творческих открытий и инициатив ЛЕОНАРДО    </vt:lpstr>
      <vt:lpstr>цель</vt:lpstr>
      <vt:lpstr>Задачи проекта</vt:lpstr>
      <vt:lpstr>Введение</vt:lpstr>
      <vt:lpstr>**Актуальность проекта**  </vt:lpstr>
      <vt:lpstr>Что у нас есть и что мы сделали!</vt:lpstr>
      <vt:lpstr>Что мы хотим сделать!</vt:lpstr>
      <vt:lpstr>Что мы имеем в виду экран и что на нем будет?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Московский фестиваль творческих открытий и инициатив «ЛЕОНАРДО</dc:title>
  <dc:creator>admin</dc:creator>
  <cp:lastModifiedBy>Пользователь Windows</cp:lastModifiedBy>
  <cp:revision>23</cp:revision>
  <dcterms:created xsi:type="dcterms:W3CDTF">2026-02-25T16:40:59Z</dcterms:created>
  <dcterms:modified xsi:type="dcterms:W3CDTF">2026-03-11T06:37:59Z</dcterms:modified>
</cp:coreProperties>
</file>