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99" autoAdjust="0"/>
  </p:normalViewPr>
  <p:slideViewPr>
    <p:cSldViewPr>
      <p:cViewPr varScale="1">
        <p:scale>
          <a:sx n="82" d="100"/>
          <a:sy n="82" d="100"/>
        </p:scale>
        <p:origin x="893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C62679-F794-46EC-BCA1-33DC7A66C9D3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BE6D48-4102-447E-A2CE-B0C90EFC50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8768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      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BE6D48-4102-447E-A2CE-B0C90EFC504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7814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9D5C7-99CA-43EC-8668-F102F2ADCE06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D3AA9-8104-43D0-A857-46FC604B9B3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9D5C7-99CA-43EC-8668-F102F2ADCE06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D3AA9-8104-43D0-A857-46FC604B9B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9D5C7-99CA-43EC-8668-F102F2ADCE06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D3AA9-8104-43D0-A857-46FC604B9B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9D5C7-99CA-43EC-8668-F102F2ADCE06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D3AA9-8104-43D0-A857-46FC604B9B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9D5C7-99CA-43EC-8668-F102F2ADCE06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D3AA9-8104-43D0-A857-46FC604B9B3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9D5C7-99CA-43EC-8668-F102F2ADCE06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D3AA9-8104-43D0-A857-46FC604B9B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9D5C7-99CA-43EC-8668-F102F2ADCE06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D3AA9-8104-43D0-A857-46FC604B9B3A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9D5C7-99CA-43EC-8668-F102F2ADCE06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D3AA9-8104-43D0-A857-46FC604B9B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9D5C7-99CA-43EC-8668-F102F2ADCE06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D3AA9-8104-43D0-A857-46FC604B9B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9D5C7-99CA-43EC-8668-F102F2ADCE06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D3AA9-8104-43D0-A857-46FC604B9B3A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E9D5C7-99CA-43EC-8668-F102F2ADCE06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D3AA9-8104-43D0-A857-46FC604B9B3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46E9D5C7-99CA-43EC-8668-F102F2ADCE06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9F6D3AA9-8104-43D0-A857-46FC604B9B3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Транспорт будущего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5157192"/>
            <a:ext cx="6858000" cy="990600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Транспорт давно не обновляли</a:t>
            </a:r>
            <a:r>
              <a:rPr lang="en-US" dirty="0"/>
              <a:t>,</a:t>
            </a:r>
            <a:r>
              <a:rPr lang="ru-RU" dirty="0"/>
              <a:t> не так ли?</a:t>
            </a:r>
          </a:p>
          <a:p>
            <a:r>
              <a:rPr lang="ru-RU" dirty="0"/>
              <a:t>Я хочу спроектировать дизайн нового транспорта</a:t>
            </a:r>
          </a:p>
        </p:txBody>
      </p:sp>
    </p:spTree>
    <p:extLst>
      <p:ext uri="{BB962C8B-B14F-4D97-AF65-F5344CB8AC3E}">
        <p14:creationId xmlns:p14="http://schemas.microsoft.com/office/powerpoint/2010/main" val="2826072270"/>
      </p:ext>
    </p:extLst>
  </p:cSld>
  <p:clrMapOvr>
    <a:masterClrMapping/>
  </p:clrMapOvr>
  <p:transition spd="slow"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124744"/>
            <a:ext cx="6781800" cy="1591072"/>
          </a:xfrm>
        </p:spPr>
        <p:txBody>
          <a:bodyPr>
            <a:normAutofit fontScale="90000"/>
          </a:bodyPr>
          <a:lstStyle/>
          <a:p>
            <a:r>
              <a:rPr lang="ru-RU" dirty="0"/>
              <a:t>Сейчас транспорт может быть недостаточно: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2852936"/>
            <a:ext cx="7327776" cy="3312368"/>
          </a:xfrm>
        </p:spPr>
        <p:txBody>
          <a:bodyPr/>
          <a:lstStyle/>
          <a:p>
            <a:r>
              <a:rPr lang="ru-RU" dirty="0"/>
              <a:t>Удобным</a:t>
            </a:r>
          </a:p>
          <a:p>
            <a:r>
              <a:rPr lang="ru-RU" dirty="0"/>
              <a:t>Экологичным </a:t>
            </a:r>
          </a:p>
          <a:p>
            <a:r>
              <a:rPr lang="ru-RU" dirty="0"/>
              <a:t>Доступным </a:t>
            </a:r>
          </a:p>
          <a:p>
            <a:r>
              <a:rPr lang="ru-RU" dirty="0"/>
              <a:t>Вместимым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1589925"/>
      </p:ext>
    </p:extLst>
  </p:cSld>
  <p:clrMapOvr>
    <a:masterClrMapping/>
  </p:clrMapOvr>
  <p:transition spd="slow"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18255"/>
            <a:ext cx="6781800" cy="1600200"/>
          </a:xfrm>
        </p:spPr>
        <p:txBody>
          <a:bodyPr>
            <a:normAutofit/>
          </a:bodyPr>
          <a:lstStyle/>
          <a:p>
            <a:r>
              <a:rPr lang="ru-RU" dirty="0"/>
              <a:t>Я хочу проектировать: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0100" y="2204864"/>
            <a:ext cx="7543800" cy="4023320"/>
          </a:xfrm>
        </p:spPr>
        <p:txBody>
          <a:bodyPr>
            <a:normAutofit/>
          </a:bodyPr>
          <a:lstStyle/>
          <a:p>
            <a:r>
              <a:rPr lang="ru-RU" dirty="0"/>
              <a:t>Машины</a:t>
            </a:r>
          </a:p>
          <a:p>
            <a:r>
              <a:rPr lang="ru-RU" dirty="0"/>
              <a:t>Поезда </a:t>
            </a:r>
          </a:p>
          <a:p>
            <a:r>
              <a:rPr lang="ru-RU" dirty="0"/>
              <a:t>Самолеты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В будущем буду изучать корабли и др.</a:t>
            </a:r>
          </a:p>
        </p:txBody>
      </p:sp>
    </p:spTree>
    <p:extLst>
      <p:ext uri="{BB962C8B-B14F-4D97-AF65-F5344CB8AC3E}">
        <p14:creationId xmlns:p14="http://schemas.microsoft.com/office/powerpoint/2010/main" val="48254442"/>
      </p:ext>
    </p:extLst>
  </p:cSld>
  <p:clrMapOvr>
    <a:masterClrMapping/>
  </p:clrMapOvr>
  <p:transition spd="slow"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028700"/>
            <a:ext cx="6781800" cy="1600200"/>
          </a:xfrm>
        </p:spPr>
        <p:txBody>
          <a:bodyPr>
            <a:normAutofit fontScale="90000"/>
          </a:bodyPr>
          <a:lstStyle/>
          <a:p>
            <a:r>
              <a:rPr lang="ru-RU" dirty="0"/>
              <a:t>Сейчас я активно изучаю: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5347" y="3429000"/>
            <a:ext cx="7543800" cy="3886200"/>
          </a:xfrm>
        </p:spPr>
        <p:txBody>
          <a:bodyPr/>
          <a:lstStyle/>
          <a:p>
            <a:r>
              <a:rPr lang="ru-RU" dirty="0"/>
              <a:t>Как спроектирована техника?</a:t>
            </a:r>
          </a:p>
          <a:p>
            <a:r>
              <a:rPr lang="ru-RU" dirty="0"/>
              <a:t>Как и почему так строят технику?</a:t>
            </a:r>
          </a:p>
          <a:p>
            <a:r>
              <a:rPr lang="ru-RU" dirty="0"/>
              <a:t>Изучаю корабли</a:t>
            </a:r>
          </a:p>
        </p:txBody>
      </p:sp>
    </p:spTree>
    <p:extLst>
      <p:ext uri="{BB962C8B-B14F-4D97-AF65-F5344CB8AC3E}">
        <p14:creationId xmlns:p14="http://schemas.microsoft.com/office/powerpoint/2010/main" val="432698931"/>
      </p:ext>
    </p:extLst>
  </p:cSld>
  <p:clrMapOvr>
    <a:masterClrMapping/>
  </p:clrMapOvr>
  <p:transition spd="slow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11560" y="836712"/>
            <a:ext cx="720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Автор проекта: Дима Ермачёнок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1490" y="1484784"/>
            <a:ext cx="7056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Руководитель</a:t>
            </a:r>
            <a:r>
              <a:rPr lang="en-US" dirty="0"/>
              <a:t>:</a:t>
            </a:r>
            <a:r>
              <a:rPr lang="ru-RU"/>
              <a:t> Александр </a:t>
            </a:r>
            <a:r>
              <a:rPr lang="ru-RU" dirty="0"/>
              <a:t>Валерьевич Саковец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20888"/>
            <a:ext cx="9144000" cy="302514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439144" y="5301208"/>
            <a:ext cx="770485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000" dirty="0"/>
              <a:t>Транспорт будущего</a:t>
            </a:r>
          </a:p>
        </p:txBody>
      </p:sp>
    </p:spTree>
    <p:extLst>
      <p:ext uri="{BB962C8B-B14F-4D97-AF65-F5344CB8AC3E}">
        <p14:creationId xmlns:p14="http://schemas.microsoft.com/office/powerpoint/2010/main" val="2903557579"/>
      </p:ext>
    </p:extLst>
  </p:cSld>
  <p:clrMapOvr>
    <a:masterClrMapping/>
  </p:clrMapOvr>
  <p:transition spd="slow">
    <p:randomBar dir="vert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59</TotalTime>
  <Words>74</Words>
  <Application>Microsoft Office PowerPoint</Application>
  <PresentationFormat>Экран (4:3)</PresentationFormat>
  <Paragraphs>27</Paragraphs>
  <Slides>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Impact</vt:lpstr>
      <vt:lpstr>Times New Roman</vt:lpstr>
      <vt:lpstr>NewsPrint</vt:lpstr>
      <vt:lpstr>Транспорт будущего</vt:lpstr>
      <vt:lpstr>Сейчас транспорт может быть недостаточно:</vt:lpstr>
      <vt:lpstr>Я хочу проектировать:</vt:lpstr>
      <vt:lpstr>Сейчас я активно изучаю: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Транспорт будущего</dc:title>
  <dc:creator>13</dc:creator>
  <cp:lastModifiedBy>New</cp:lastModifiedBy>
  <cp:revision>9</cp:revision>
  <dcterms:created xsi:type="dcterms:W3CDTF">2026-01-19T05:31:30Z</dcterms:created>
  <dcterms:modified xsi:type="dcterms:W3CDTF">2026-01-20T09:58:28Z</dcterms:modified>
</cp:coreProperties>
</file>